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3EB6-6399-4286-8918-0F852307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419F-2719-4667-987C-DC43A82700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16ADD-CFCD-4388-819C-96DED35F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1C344-0E24-451C-869A-1CC4041C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211E-8ABF-406E-8394-09B13DB3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7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1CFA-997B-4F46-B56E-46672988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8F92A-E960-47CD-AD72-5CA56EC55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3F347-4A00-416F-94FC-9E638F1C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02FA-2E70-46E6-8F2D-B2B197D7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AA30-900A-4E4C-A590-95E05FE0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08AF6-D0A8-47E3-9ECA-A1F396875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89039-ECB5-45F3-A9A7-873E7DC4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9ACCA-157C-4655-AF18-61C1A7E3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83C28-B16F-4118-80B9-F14660AD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17CF8-5DD3-4597-88E4-31D114DB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7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C6C2-9914-4C71-BDE9-A10E7745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3784-AF86-4EFC-940E-F9DF6A819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2562-A4AB-44BE-A348-9EB56635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0521D-CCDE-4C68-81E5-E89EA3B2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9284-B628-4EE2-996C-7C8CC8AB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7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E4A9-CADA-4FD6-89E6-5B9E4CBF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7B7BC-47B7-4A95-BCE3-8028426DC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EA511-9BA4-4885-9299-C9F17D23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E2D52-1D88-4AC4-90B8-764E4769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701-ED73-48EC-9929-EADE7ED6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A2B7-F44B-43DF-AC63-0920B2A2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C3C86-1166-4CFC-B549-59FEC1148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F2A5-81CE-40A2-B4F1-CE6594633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5837B-5998-49C7-9128-0493DEAD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C4D7A-740B-45DE-9444-89FD8488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7DE82-95A8-4691-88FA-E543FB1A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138C-B4A1-42B2-9747-C7904E18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23F97-CC00-4535-925F-E614BA035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B69BC-5E1E-4012-985B-D56D7F53D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2B337-60CA-4034-8262-9CE0822B4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5441C-D874-449E-81E1-97C02DC2C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4D686-6FA5-44EF-80AB-54E86912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22FBE-E449-409F-BFA0-050A2C32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2DAE2-2267-4137-A9CA-BA06C534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D9AE-BE1B-4DA2-8BD1-77B95DBB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665C7-3381-43CE-87BE-20F59BFC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979A7-1A3D-41F6-B5D0-96D738A7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6D191-E4BB-4F63-8B42-9EC08214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B39F1-1885-4611-BFEB-14E2D868A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2E041-4169-4238-A018-7219121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C521-94FD-48EA-B62F-10C3F5995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8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5233-7164-4E69-B625-B5D3B518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E046-B4FE-47CC-8B28-C93C6E69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C5A15-5A12-4004-994F-CF9F8FD6E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7548A-0B8F-4373-A443-37308993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FC719-2ED5-4397-A207-10E8BBA0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01D03-1448-473C-B8E3-C3761E6A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4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91FD-818F-4F88-8C4A-2B7DE1D1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33ACB-59F8-4FF8-9124-BB1FFD1BA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7C109-A43B-45E8-8D58-163F00F4F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0C4D0-5492-474D-B79E-64A86DB4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67EE7-2A2F-4AE4-B641-81245E26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6235-0CC6-413A-BB0C-A3435357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2A7CE-0DE4-4596-A3BB-A00789E4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FDB88-938B-40B6-B0E0-88CA6D9B0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5D00C-3DC9-427D-812D-08DD146B2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5DD32-BA55-4405-8594-1ADF8B13821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161CA-D99D-4363-9217-245407F29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952F3-FBAE-4F63-BE73-23310BBE9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D199D-342F-473D-B47A-5E9E03233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0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5B33-B8AC-47D3-979F-7F0EF26D9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9EC98-4090-459B-87A1-973CD28D8C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" name="Picture 162" descr="A picture containing text, monitor, computer, screen&#10;&#10;Description automatically generated">
            <a:extLst>
              <a:ext uri="{FF2B5EF4-FFF2-40B4-BE49-F238E27FC236}">
                <a16:creationId xmlns:a16="http://schemas.microsoft.com/office/drawing/2014/main" id="{D279A751-9635-4D85-A44C-AFB3AF64D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44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E7C7AF8D-EA74-448F-BD14-45B784BD0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27958EF8-FFD5-4050-9628-03253CA94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0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47BBE5EE-DA81-4287-9522-FACE333C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6F382B-533E-47B6-B026-21CF83992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8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D98F82-AD6A-436F-B21C-D79F1A313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5AAA47-1442-4B1C-8151-63F53F99E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1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EE7B9C-6C46-44E0-9D5D-2A399823C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6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1FFF630-1A0A-4DC6-BC4E-2C5F25A99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CE79D2-0442-4589-9419-4FC2F2FFC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2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1FB9384-926E-404A-B1AA-C9C7F75AC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1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monitor, computer, screen&#10;&#10;Description automatically generated">
            <a:extLst>
              <a:ext uri="{FF2B5EF4-FFF2-40B4-BE49-F238E27FC236}">
                <a16:creationId xmlns:a16="http://schemas.microsoft.com/office/drawing/2014/main" id="{52F71973-A759-479C-AD42-9FFDFDED9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0621D046-CEB7-489F-B664-39689C150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E028E0D2-E5DA-4F7A-BD83-DD3FC517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D69AB9A8-F40A-471D-B539-C018E258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CA8856-278E-4494-91B1-5CCC6AD58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26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72EA29-7ADC-4B1C-A2E7-7E5A2677A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5EC4219B-8A30-4EC3-9AF1-15C40D87F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7621FDE-6E06-423B-AAE2-834EBCD63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8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7B3B0D0F-6FD4-4251-868C-749CB4640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37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DE0EEAF5-137D-4767-BCF1-9E414D57B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0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Excel&#10;&#10;Description automatically generated">
            <a:extLst>
              <a:ext uri="{FF2B5EF4-FFF2-40B4-BE49-F238E27FC236}">
                <a16:creationId xmlns:a16="http://schemas.microsoft.com/office/drawing/2014/main" id="{E71D2777-8B57-438E-AD38-E5A9BC252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1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monitor, computer, computer&#10;&#10;Description automatically generated">
            <a:extLst>
              <a:ext uri="{FF2B5EF4-FFF2-40B4-BE49-F238E27FC236}">
                <a16:creationId xmlns:a16="http://schemas.microsoft.com/office/drawing/2014/main" id="{7E3A11E3-1D50-4CDF-BEC1-088536F1E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0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D1B0C243-0679-4C01-976C-691437576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688A93A4-0D08-4502-AC24-047804DA5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2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1BC2BBE8-2006-4D9C-A178-D1A83CBE0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54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8BF18F44-B47C-4B54-8904-94DD8A023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6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1E80218-D748-4C38-8E61-E238A484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6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D64ED57-DF0B-4CB8-BF3D-DB4FED4E1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49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1AFC38-6EC7-445E-BA2D-1DC63D9A5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87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411E4D-6CF3-465E-9787-3D937D643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37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6F8A05-795F-4E38-B6DD-0790C95F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87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411A35-E017-402E-A23C-5902EFA1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D30FC6-708C-4AF3-8E55-506666E67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99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ABAE1F4-C305-4790-B741-33A07DF1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6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F1F6775D-5082-4384-9495-EE4CBB079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6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F722FF0-2CEA-4443-91EC-CE157E907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1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3104C27-F921-4E14-A7DB-FB31222C1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205F364-CC41-43F6-BA18-8A8CD995B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1915243-25F6-4DAB-AF2E-F5F6772DA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10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6A4BCB7-EF64-438E-A69A-DBF845FB8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4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99DD48BD-5FD6-4C26-B1AA-F6C381531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3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BE22F-8AAE-4910-98A5-C83571D54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58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505595-883C-4369-8B53-693E32FBF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C154504-0EDE-4699-8A7C-BECBDB75B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9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578A240-4687-4790-B37D-73CA32587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5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135458-7D7D-4EDA-8A40-18C87454F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14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monitor, indoor&#10;&#10;Description automatically generated">
            <a:extLst>
              <a:ext uri="{FF2B5EF4-FFF2-40B4-BE49-F238E27FC236}">
                <a16:creationId xmlns:a16="http://schemas.microsoft.com/office/drawing/2014/main" id="{53AA905F-837E-4A93-9E9B-06A55C58C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92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60D5DAA-90FD-45FB-AF03-94FA0449A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65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DD65F46-57A3-47DD-ABFB-000C3A96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3715D22-68B4-4EEF-A810-91C790810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27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625ADD-A61F-43D0-80EB-8A49321F1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8AFDB40-E5F9-4F3A-AF60-896486A0C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3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2DFDBA-F84B-4044-8861-86C420151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01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BF1089-6994-40C4-BC27-879F1771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7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ECDCF67A-5470-4CC9-ACFE-330B0E969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9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B8F6B00D-6EA6-412D-A536-80083C6F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26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442FBA3-63F4-4DDF-AEB6-792BCAD49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0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computer, screenshot, indoor&#10;&#10;Description automatically generated">
            <a:extLst>
              <a:ext uri="{FF2B5EF4-FFF2-40B4-BE49-F238E27FC236}">
                <a16:creationId xmlns:a16="http://schemas.microsoft.com/office/drawing/2014/main" id="{647EB59C-6F7A-4B14-8DAE-3D5AB94A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60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986268-CA12-4638-88DB-78391DDEF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90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AACA58-5656-4235-B876-98D59658D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1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8671C4-30C8-42C1-974C-F27BEF47C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29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1A4400D-1B17-4110-A6CC-D8342E14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649968-6090-4A57-8FAC-C4BD534E8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99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DB9DDD-809E-4B9C-B75D-601EE69EA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63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68F6F4C-0CD2-458B-BFB5-A9A643D1E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2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, indoor&#10;&#10;Description automatically generated">
            <a:extLst>
              <a:ext uri="{FF2B5EF4-FFF2-40B4-BE49-F238E27FC236}">
                <a16:creationId xmlns:a16="http://schemas.microsoft.com/office/drawing/2014/main" id="{4567BB69-2758-41CA-A94F-C8A57675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1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2950430-7F3B-4D86-893D-5B8AD68AF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7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55F3183-3257-489C-81B0-C63E3FB1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5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B8ABC46-1CFB-4959-8D5A-FE74A1D0A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1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7518B7-891E-42F4-885B-229F7C032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06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AAAE-BA57-44A0-93A1-92A36D40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1D80CB-90D6-4370-9428-FB9F589DF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03702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D0E0A4-7807-4F73-8354-D19D01C9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40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62FA2F6-FE90-48E4-A47D-367DA84A1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54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7BBE02-1082-4218-B26B-E649F798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35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573AC2C-E7CC-42B4-B088-7B032E929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064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monitor, computer, computer&#10;&#10;Description automatically generated">
            <a:extLst>
              <a:ext uri="{FF2B5EF4-FFF2-40B4-BE49-F238E27FC236}">
                <a16:creationId xmlns:a16="http://schemas.microsoft.com/office/drawing/2014/main" id="{FBA7190C-81FC-4108-B52D-7B917D6A5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87DFF55-485F-4442-94C5-64C5464FA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screenshot, computer&#10;&#10;Description automatically generated">
            <a:extLst>
              <a:ext uri="{FF2B5EF4-FFF2-40B4-BE49-F238E27FC236}">
                <a16:creationId xmlns:a16="http://schemas.microsoft.com/office/drawing/2014/main" id="{E84A0F57-2F1F-4CEC-92B6-6154F449F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2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odai Kamal Mohammad al-refai</dc:creator>
  <cp:lastModifiedBy>odai Kamal Mohammad al-refai</cp:lastModifiedBy>
  <cp:revision>4</cp:revision>
  <dcterms:created xsi:type="dcterms:W3CDTF">2021-05-12T20:51:26Z</dcterms:created>
  <dcterms:modified xsi:type="dcterms:W3CDTF">2021-05-12T21:14:49Z</dcterms:modified>
</cp:coreProperties>
</file>